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61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03"/>
    <p:restoredTop sz="94714"/>
  </p:normalViewPr>
  <p:slideViewPr>
    <p:cSldViewPr snapToGrid="0" snapToObjects="1">
      <p:cViewPr varScale="1">
        <p:scale>
          <a:sx n="112" d="100"/>
          <a:sy n="112" d="100"/>
        </p:scale>
        <p:origin x="2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FCF306-4254-B04C-AD90-E43CAD5F1588}" type="datetimeFigureOut">
              <a:rPr kumimoji="1" lang="zh-CN" altLang="en-US" smtClean="0"/>
              <a:t>18/4/23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A9D5C-CB41-8F48-9C45-C8EB87B063B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1112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EA9D5C-CB41-8F48-9C45-C8EB87B063B5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98131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4/23/18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4/23/18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4/23/18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4/23/18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4/23/18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Relationship Id="rId5" Type="http://schemas.openxmlformats.org/officeDocument/2006/relationships/hyperlink" Target="https://www.youtube.com/watch?v=0i3ls4QD9pc&amp;feature=youtu.be" TargetMode="External"/><Relationship Id="rId6" Type="http://schemas.openxmlformats.org/officeDocument/2006/relationships/image" Target="../media/image9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737885" y="171450"/>
            <a:ext cx="8825658" cy="3329581"/>
          </a:xfrm>
        </p:spPr>
        <p:txBody>
          <a:bodyPr/>
          <a:lstStyle/>
          <a:p>
            <a:pPr algn="ctr"/>
            <a:r>
              <a:rPr kumimoji="1" lang="en-US" altLang="zh-CN" sz="4800" dirty="0" smtClean="0"/>
              <a:t>UWP Music Player with Myo Armband</a:t>
            </a:r>
            <a:endParaRPr kumimoji="1" lang="zh-CN" altLang="en-US" sz="48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737885" y="4845960"/>
            <a:ext cx="8825658" cy="861420"/>
          </a:xfrm>
        </p:spPr>
        <p:txBody>
          <a:bodyPr>
            <a:normAutofit fontScale="70000" lnSpcReduction="20000"/>
          </a:bodyPr>
          <a:lstStyle/>
          <a:p>
            <a:pPr algn="ctr"/>
            <a:r>
              <a:rPr kumimoji="1" lang="en-US" altLang="zh-CN" dirty="0" smtClean="0"/>
              <a:t>Presentation by : Weichen Wang   g00329371</a:t>
            </a:r>
          </a:p>
          <a:p>
            <a:pPr algn="ctr"/>
            <a:r>
              <a:rPr kumimoji="1" lang="en-US" altLang="zh-CN" dirty="0" smtClean="0"/>
              <a:t>Lecturer : Damien Costello</a:t>
            </a:r>
          </a:p>
          <a:p>
            <a:pPr algn="ctr"/>
            <a:r>
              <a:rPr kumimoji="1" lang="en-US" altLang="zh-CN" dirty="0" smtClean="0"/>
              <a:t>Module: Gesture UI Development / 4th Year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624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44321" y="749898"/>
            <a:ext cx="9404723" cy="1400530"/>
          </a:xfrm>
        </p:spPr>
        <p:txBody>
          <a:bodyPr/>
          <a:lstStyle/>
          <a:p>
            <a:pPr algn="ctr"/>
            <a:r>
              <a:rPr kumimoji="1" lang="en-US" altLang="zh-CN" sz="4800" dirty="0" smtClean="0"/>
              <a:t>Purpose</a:t>
            </a:r>
            <a:r>
              <a:rPr kumimoji="1" lang="zh-CN" altLang="en-US" sz="4800" dirty="0" smtClean="0"/>
              <a:t> </a:t>
            </a:r>
            <a:r>
              <a:rPr kumimoji="1" lang="en-US" altLang="zh-CN" sz="4800" dirty="0" smtClean="0"/>
              <a:t>of</a:t>
            </a:r>
            <a:r>
              <a:rPr kumimoji="1" lang="zh-CN" altLang="en-US" sz="4800" dirty="0" smtClean="0"/>
              <a:t> </a:t>
            </a:r>
            <a:r>
              <a:rPr kumimoji="1" lang="en-US" altLang="zh-CN" sz="4800" smtClean="0"/>
              <a:t>the</a:t>
            </a:r>
            <a:r>
              <a:rPr kumimoji="1" lang="zh-CN" altLang="en-US" sz="4800" smtClean="0"/>
              <a:t> </a:t>
            </a:r>
            <a:r>
              <a:rPr kumimoji="1" lang="en-US" altLang="zh-CN" sz="4800" smtClean="0"/>
              <a:t>project</a:t>
            </a:r>
            <a:endParaRPr kumimoji="1" lang="zh-CN" altLang="en-US" sz="4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73411" y="2327238"/>
            <a:ext cx="8946541" cy="4195481"/>
          </a:xfrm>
        </p:spPr>
        <p:txBody>
          <a:bodyPr/>
          <a:lstStyle/>
          <a:p>
            <a:pPr algn="just"/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demonstrate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how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Myo</a:t>
            </a:r>
            <a:r>
              <a:rPr lang="zh-CN" altLang="en-US" dirty="0" smtClean="0"/>
              <a:t> </a:t>
            </a:r>
            <a:r>
              <a:rPr lang="en-US" altLang="zh-CN" dirty="0" smtClean="0"/>
              <a:t>Armband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detect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electrical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activity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muscles.</a:t>
            </a:r>
          </a:p>
          <a:p>
            <a:pPr algn="just"/>
            <a:endParaRPr lang="en-US" altLang="zh-CN" dirty="0" smtClean="0"/>
          </a:p>
          <a:p>
            <a:pPr algn="just"/>
            <a:r>
              <a:rPr kumimoji="1" lang="en-US" altLang="zh-CN" dirty="0" smtClean="0"/>
              <a:t>Control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gestures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highly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sensitive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motion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sensors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detected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proprietary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EMG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muscle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sensor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control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application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perform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series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operations.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1978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8184" y="5265088"/>
            <a:ext cx="5813816" cy="108011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61278" y="671476"/>
            <a:ext cx="9404723" cy="884592"/>
          </a:xfrm>
        </p:spPr>
        <p:txBody>
          <a:bodyPr/>
          <a:lstStyle/>
          <a:p>
            <a:pPr algn="ctr"/>
            <a:r>
              <a:rPr kumimoji="1" lang="en-US" altLang="zh-CN" sz="4400" dirty="0" smtClean="0"/>
              <a:t>Gesture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Motion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90368" y="2041488"/>
            <a:ext cx="8946541" cy="4195481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CN" dirty="0" smtClean="0"/>
              <a:t>For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project,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I </a:t>
            </a:r>
            <a:r>
              <a:rPr kumimoji="1" lang="en-US" altLang="zh-CN" dirty="0" smtClean="0"/>
              <a:t>designed </a:t>
            </a:r>
            <a:r>
              <a:rPr kumimoji="1" lang="en-US" altLang="zh-CN" dirty="0"/>
              <a:t>a few gestures to control the </a:t>
            </a:r>
            <a:r>
              <a:rPr kumimoji="1" lang="en-US" altLang="zh-CN" dirty="0" smtClean="0"/>
              <a:t>player:</a:t>
            </a:r>
          </a:p>
          <a:p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 smtClean="0"/>
              <a:t>	1.</a:t>
            </a:r>
            <a:r>
              <a:rPr kumimoji="1" lang="zh-CN" altLang="en-US" dirty="0" smtClean="0"/>
              <a:t>  </a:t>
            </a:r>
            <a:r>
              <a:rPr kumimoji="1" lang="en-US" altLang="zh-CN" dirty="0" smtClean="0"/>
              <a:t>Double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Tap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>
                <a:sym typeface="Wingdings"/>
              </a:rPr>
              <a:t></a:t>
            </a:r>
            <a:r>
              <a:rPr kumimoji="1" lang="zh-CN" altLang="en-US" dirty="0" smtClean="0">
                <a:sym typeface="Wingdings"/>
              </a:rPr>
              <a:t>  </a:t>
            </a:r>
            <a:r>
              <a:rPr kumimoji="1" lang="en-US" altLang="zh-CN" dirty="0" smtClean="0">
                <a:sym typeface="Wingdings"/>
              </a:rPr>
              <a:t>Play</a:t>
            </a:r>
          </a:p>
          <a:p>
            <a:pPr marL="0" indent="0">
              <a:buNone/>
            </a:pPr>
            <a:endParaRPr kumimoji="1" lang="en-US" altLang="zh-CN" dirty="0" smtClean="0">
              <a:sym typeface="Wingdings"/>
            </a:endParaRPr>
          </a:p>
          <a:p>
            <a:pPr marL="0" indent="0">
              <a:buNone/>
            </a:pPr>
            <a:r>
              <a:rPr kumimoji="1" lang="en-US" altLang="zh-CN" dirty="0" smtClean="0">
                <a:sym typeface="Wingdings"/>
              </a:rPr>
              <a:t>	2.</a:t>
            </a:r>
            <a:r>
              <a:rPr kumimoji="1" lang="zh-CN" altLang="en-US" dirty="0" smtClean="0">
                <a:sym typeface="Wingdings"/>
              </a:rPr>
              <a:t>  </a:t>
            </a:r>
            <a:r>
              <a:rPr kumimoji="1" lang="en-US" altLang="zh-CN" dirty="0" smtClean="0">
                <a:sym typeface="Wingdings"/>
              </a:rPr>
              <a:t>Fist</a:t>
            </a:r>
            <a:r>
              <a:rPr kumimoji="1" lang="zh-CN" altLang="en-US" dirty="0" smtClean="0">
                <a:sym typeface="Wingdings"/>
              </a:rPr>
              <a:t>  </a:t>
            </a:r>
            <a:r>
              <a:rPr kumimoji="1" lang="en-US" altLang="zh-CN" dirty="0" smtClean="0">
                <a:sym typeface="Wingdings"/>
              </a:rPr>
              <a:t>Pause</a:t>
            </a:r>
          </a:p>
          <a:p>
            <a:pPr marL="0" indent="0">
              <a:buNone/>
            </a:pPr>
            <a:endParaRPr kumimoji="1" lang="en-US" altLang="zh-CN" dirty="0" smtClean="0">
              <a:sym typeface="Wingdings"/>
            </a:endParaRPr>
          </a:p>
          <a:p>
            <a:pPr marL="0" indent="0">
              <a:buNone/>
            </a:pPr>
            <a:r>
              <a:rPr kumimoji="1" lang="en-US" altLang="zh-CN" dirty="0" smtClean="0">
                <a:sym typeface="Wingdings"/>
              </a:rPr>
              <a:t>	3.</a:t>
            </a:r>
            <a:r>
              <a:rPr kumimoji="1" lang="zh-CN" altLang="en-US" dirty="0" smtClean="0">
                <a:sym typeface="Wingdings"/>
              </a:rPr>
              <a:t>  </a:t>
            </a:r>
            <a:r>
              <a:rPr kumimoji="1" lang="en-US" altLang="zh-CN" dirty="0" smtClean="0">
                <a:sym typeface="Wingdings"/>
              </a:rPr>
              <a:t>Wave</a:t>
            </a:r>
            <a:r>
              <a:rPr kumimoji="1" lang="zh-CN" altLang="en-US" dirty="0" smtClean="0">
                <a:sym typeface="Wingdings"/>
              </a:rPr>
              <a:t> </a:t>
            </a:r>
            <a:r>
              <a:rPr kumimoji="1" lang="en-US" altLang="zh-CN" dirty="0" smtClean="0">
                <a:sym typeface="Wingdings"/>
              </a:rPr>
              <a:t>In</a:t>
            </a:r>
            <a:r>
              <a:rPr kumimoji="1" lang="zh-CN" altLang="en-US" dirty="0" smtClean="0">
                <a:sym typeface="Wingdings"/>
              </a:rPr>
              <a:t>  </a:t>
            </a:r>
            <a:r>
              <a:rPr kumimoji="1" lang="en-US" altLang="zh-CN" dirty="0" smtClean="0">
                <a:sym typeface="Wingdings"/>
              </a:rPr>
              <a:t>Play</a:t>
            </a:r>
            <a:r>
              <a:rPr kumimoji="1" lang="zh-CN" altLang="en-US" dirty="0" smtClean="0">
                <a:sym typeface="Wingdings"/>
              </a:rPr>
              <a:t> </a:t>
            </a:r>
            <a:r>
              <a:rPr kumimoji="1" lang="en-US" altLang="zh-CN" dirty="0" smtClean="0">
                <a:sym typeface="Wingdings"/>
              </a:rPr>
              <a:t>Previous</a:t>
            </a:r>
            <a:r>
              <a:rPr kumimoji="1" lang="zh-CN" altLang="en-US" dirty="0" smtClean="0">
                <a:sym typeface="Wingdings"/>
              </a:rPr>
              <a:t> </a:t>
            </a:r>
            <a:endParaRPr kumimoji="1" lang="en-US" altLang="zh-CN" dirty="0" smtClean="0">
              <a:sym typeface="Wingdings"/>
            </a:endParaRPr>
          </a:p>
          <a:p>
            <a:pPr marL="0" indent="0">
              <a:buNone/>
            </a:pPr>
            <a:endParaRPr kumimoji="1" lang="en-US" altLang="zh-CN" dirty="0" smtClean="0">
              <a:sym typeface="Wingdings"/>
            </a:endParaRPr>
          </a:p>
          <a:p>
            <a:pPr marL="0" indent="0">
              <a:buNone/>
            </a:pPr>
            <a:r>
              <a:rPr kumimoji="1" lang="en-US" altLang="zh-CN" dirty="0" smtClean="0">
                <a:sym typeface="Wingdings"/>
              </a:rPr>
              <a:t>	4.</a:t>
            </a:r>
            <a:r>
              <a:rPr kumimoji="1" lang="zh-CN" altLang="en-US" dirty="0" smtClean="0">
                <a:sym typeface="Wingdings"/>
              </a:rPr>
              <a:t> </a:t>
            </a:r>
            <a:r>
              <a:rPr kumimoji="1" lang="en-US" altLang="zh-CN" dirty="0" smtClean="0">
                <a:sym typeface="Wingdings"/>
              </a:rPr>
              <a:t>Wave</a:t>
            </a:r>
            <a:r>
              <a:rPr kumimoji="1" lang="zh-CN" altLang="en-US" dirty="0" smtClean="0">
                <a:sym typeface="Wingdings"/>
              </a:rPr>
              <a:t> </a:t>
            </a:r>
            <a:r>
              <a:rPr kumimoji="1" lang="en-US" altLang="zh-CN" dirty="0" smtClean="0">
                <a:sym typeface="Wingdings"/>
              </a:rPr>
              <a:t>Out</a:t>
            </a:r>
            <a:r>
              <a:rPr kumimoji="1" lang="zh-CN" altLang="en-US" dirty="0" smtClean="0">
                <a:sym typeface="Wingdings"/>
              </a:rPr>
              <a:t>  </a:t>
            </a:r>
            <a:r>
              <a:rPr kumimoji="1" lang="en-US" altLang="zh-CN" dirty="0" smtClean="0">
                <a:sym typeface="Wingdings"/>
              </a:rPr>
              <a:t>Play</a:t>
            </a:r>
            <a:r>
              <a:rPr kumimoji="1" lang="zh-CN" altLang="en-US" dirty="0" smtClean="0">
                <a:sym typeface="Wingdings"/>
              </a:rPr>
              <a:t> </a:t>
            </a:r>
            <a:r>
              <a:rPr kumimoji="1" lang="en-US" altLang="zh-CN" dirty="0" smtClean="0">
                <a:sym typeface="Wingdings"/>
              </a:rPr>
              <a:t>Next</a:t>
            </a:r>
          </a:p>
          <a:p>
            <a:pPr marL="0" indent="0">
              <a:buNone/>
            </a:pPr>
            <a:endParaRPr kumimoji="1" lang="en-US" altLang="zh-CN" dirty="0" smtClean="0">
              <a:sym typeface="Wingdings"/>
            </a:endParaRPr>
          </a:p>
          <a:p>
            <a:pPr marL="0" indent="0">
              <a:buNone/>
            </a:pPr>
            <a:r>
              <a:rPr kumimoji="1" lang="en-US" altLang="zh-CN" dirty="0" smtClean="0">
                <a:sym typeface="Wingdings"/>
              </a:rPr>
              <a:t>	5.</a:t>
            </a:r>
            <a:r>
              <a:rPr kumimoji="1" lang="zh-CN" altLang="en-US" dirty="0" smtClean="0">
                <a:sym typeface="Wingdings"/>
              </a:rPr>
              <a:t>  </a:t>
            </a:r>
            <a:r>
              <a:rPr kumimoji="1" lang="en-US" altLang="zh-CN" dirty="0" smtClean="0">
                <a:sym typeface="Wingdings"/>
              </a:rPr>
              <a:t>Fingers</a:t>
            </a:r>
            <a:r>
              <a:rPr kumimoji="1" lang="zh-CN" altLang="en-US" dirty="0" smtClean="0">
                <a:sym typeface="Wingdings"/>
              </a:rPr>
              <a:t> </a:t>
            </a:r>
            <a:r>
              <a:rPr kumimoji="1" lang="en-US" altLang="zh-CN" dirty="0" smtClean="0">
                <a:sym typeface="Wingdings"/>
              </a:rPr>
              <a:t>Spread</a:t>
            </a:r>
            <a:r>
              <a:rPr kumimoji="1" lang="zh-CN" altLang="en-US" dirty="0" smtClean="0">
                <a:sym typeface="Wingdings"/>
              </a:rPr>
              <a:t>  </a:t>
            </a:r>
            <a:r>
              <a:rPr kumimoji="1" lang="en-US" altLang="zh-CN" dirty="0" smtClean="0">
                <a:sym typeface="Wingdings"/>
              </a:rPr>
              <a:t>Stop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45577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52692" y="555194"/>
            <a:ext cx="9404723" cy="1400530"/>
          </a:xfrm>
        </p:spPr>
        <p:txBody>
          <a:bodyPr/>
          <a:lstStyle/>
          <a:p>
            <a:pPr algn="ctr"/>
            <a:r>
              <a:rPr lang="en-US" altLang="zh-CN" dirty="0" smtClean="0"/>
              <a:t>Architecture</a:t>
            </a: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2110" y="2324630"/>
            <a:ext cx="5774690" cy="412852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178" y="1712548"/>
            <a:ext cx="7143749" cy="5047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946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5541" y="452718"/>
            <a:ext cx="9404723" cy="896022"/>
          </a:xfrm>
        </p:spPr>
        <p:txBody>
          <a:bodyPr/>
          <a:lstStyle/>
          <a:p>
            <a:pPr algn="ctr"/>
            <a:r>
              <a:rPr lang="en-US" altLang="zh-CN" dirty="0"/>
              <a:t>Architecture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4300" y="1828800"/>
            <a:ext cx="5803603" cy="4937760"/>
          </a:xfrm>
        </p:spPr>
        <p:txBody>
          <a:bodyPr>
            <a:normAutofit fontScale="85000" lnSpcReduction="20000"/>
          </a:bodyPr>
          <a:lstStyle/>
          <a:p>
            <a:r>
              <a:rPr lang="zh-CN" altLang="zh-CN" dirty="0" smtClean="0"/>
              <a:t>Na</a:t>
            </a:r>
            <a:r>
              <a:rPr lang="en-US" altLang="zh-CN" dirty="0" err="1" smtClean="0"/>
              <a:t>vItem</a:t>
            </a:r>
            <a:r>
              <a:rPr lang="en-US" altLang="zh-CN" dirty="0" smtClean="0"/>
              <a:t> &amp; </a:t>
            </a:r>
            <a:r>
              <a:rPr lang="en-US" altLang="zh-CN" dirty="0" err="1" smtClean="0"/>
              <a:t>ItemsBuilder</a:t>
            </a:r>
            <a:r>
              <a:rPr lang="en-US" altLang="zh-CN" dirty="0" smtClean="0"/>
              <a:t>: For Hamburger Menu.(</a:t>
            </a:r>
            <a:r>
              <a:rPr lang="en-US" altLang="zh-CN" dirty="0"/>
              <a:t>setting button function of </a:t>
            </a:r>
            <a:r>
              <a:rPr lang="en-US" altLang="zh-CN" dirty="0" smtClean="0"/>
              <a:t>menu</a:t>
            </a:r>
            <a:r>
              <a:rPr lang="zh-CN" altLang="en-US" dirty="0"/>
              <a:t> 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Icon,Title,View</a:t>
            </a:r>
            <a:r>
              <a:rPr lang="en-US" altLang="zh-CN" dirty="0" smtClean="0"/>
              <a:t>).</a:t>
            </a:r>
          </a:p>
          <a:p>
            <a:endParaRPr lang="en-US" altLang="zh-CN" dirty="0" smtClean="0"/>
          </a:p>
          <a:p>
            <a:r>
              <a:rPr lang="en-US" altLang="zh-CN" dirty="0" err="1" smtClean="0"/>
              <a:t>Song.cs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altLang="zh-CN" dirty="0"/>
              <a:t>include basic information of MP3 </a:t>
            </a:r>
            <a:r>
              <a:rPr lang="en-US" altLang="zh-CN" dirty="0" smtClean="0"/>
              <a:t>file.</a:t>
            </a:r>
          </a:p>
          <a:p>
            <a:endParaRPr lang="en-US" altLang="zh-CN" dirty="0"/>
          </a:p>
          <a:p>
            <a:r>
              <a:rPr lang="en-US" altLang="zh-CN" dirty="0" err="1"/>
              <a:t>SongManager</a:t>
            </a:r>
            <a:r>
              <a:rPr lang="en-US" altLang="zh-CN" dirty="0"/>
              <a:t>: Get mp3 file and cover image from </a:t>
            </a:r>
            <a:r>
              <a:rPr lang="en-US" altLang="zh-CN" dirty="0" err="1"/>
              <a:t>MusicCollections</a:t>
            </a:r>
            <a:r>
              <a:rPr lang="en-US" altLang="zh-CN" dirty="0"/>
              <a:t> </a:t>
            </a:r>
            <a:r>
              <a:rPr lang="en-US" altLang="zh-CN" dirty="0" smtClean="0"/>
              <a:t>folder.</a:t>
            </a:r>
          </a:p>
          <a:p>
            <a:endParaRPr lang="en-US" altLang="zh-CN" dirty="0"/>
          </a:p>
          <a:p>
            <a:r>
              <a:rPr lang="en-US" altLang="zh-CN" dirty="0" err="1"/>
              <a:t>MyMuiscPage</a:t>
            </a:r>
            <a:r>
              <a:rPr lang="en-US" altLang="zh-CN" dirty="0"/>
              <a:t>: Assign the song collection read from </a:t>
            </a:r>
            <a:r>
              <a:rPr lang="en-US" altLang="zh-CN" dirty="0" err="1"/>
              <a:t>SongManager</a:t>
            </a:r>
            <a:r>
              <a:rPr lang="en-US" altLang="zh-CN" dirty="0"/>
              <a:t> to the </a:t>
            </a:r>
            <a:r>
              <a:rPr lang="en-US" altLang="zh-CN" dirty="0" err="1"/>
              <a:t>ItemSource</a:t>
            </a:r>
            <a:r>
              <a:rPr lang="en-US" altLang="zh-CN" dirty="0"/>
              <a:t> of </a:t>
            </a:r>
            <a:r>
              <a:rPr lang="en-US" altLang="zh-CN" dirty="0" err="1" smtClean="0"/>
              <a:t>ListView</a:t>
            </a:r>
            <a:r>
              <a:rPr lang="en-US" altLang="zh-CN" dirty="0"/>
              <a:t>.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SongPlayPage</a:t>
            </a:r>
            <a:r>
              <a:rPr lang="en-US" altLang="zh-CN" dirty="0"/>
              <a:t>: Setting Player Main Functions and </a:t>
            </a:r>
            <a:r>
              <a:rPr lang="en-US" altLang="zh-CN" dirty="0" err="1"/>
              <a:t>Myo</a:t>
            </a:r>
            <a:r>
              <a:rPr lang="en-US" altLang="zh-CN" dirty="0"/>
              <a:t> Gesture Pose </a:t>
            </a:r>
            <a:r>
              <a:rPr lang="en-US" altLang="zh-CN" dirty="0" smtClean="0"/>
              <a:t>Detect.</a:t>
            </a:r>
          </a:p>
          <a:p>
            <a:endParaRPr lang="en-US" altLang="zh-CN" dirty="0"/>
          </a:p>
          <a:p>
            <a:r>
              <a:rPr lang="en-US" altLang="zh-CN" dirty="0" err="1"/>
              <a:t>MainPage</a:t>
            </a:r>
            <a:r>
              <a:rPr lang="en-US" altLang="zh-CN" dirty="0"/>
              <a:t>: Setting Menu button event and </a:t>
            </a:r>
            <a:r>
              <a:rPr lang="en-US" altLang="zh-CN" dirty="0" err="1" smtClean="0"/>
              <a:t>Navigiate</a:t>
            </a:r>
            <a:r>
              <a:rPr lang="en-US" altLang="zh-CN" dirty="0" smtClean="0"/>
              <a:t>.</a:t>
            </a:r>
            <a:endParaRPr lang="en-US" altLang="zh-CN" dirty="0"/>
          </a:p>
          <a:p>
            <a:endParaRPr lang="zh-CN" altLang="zh-CN" dirty="0" smtClean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5032" y="2434013"/>
            <a:ext cx="6274097" cy="3727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557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11921" y="452718"/>
            <a:ext cx="9404723" cy="1400530"/>
          </a:xfrm>
        </p:spPr>
        <p:txBody>
          <a:bodyPr/>
          <a:lstStyle/>
          <a:p>
            <a:pPr algn="ctr"/>
            <a:r>
              <a:rPr kumimoji="1" lang="en-US" altLang="zh-CN" sz="4000" dirty="0" smtClean="0"/>
              <a:t>Demo</a:t>
            </a:r>
            <a:r>
              <a:rPr kumimoji="1" lang="zh-CN" altLang="en-US" sz="4000" dirty="0" smtClean="0"/>
              <a:t> </a:t>
            </a:r>
            <a:r>
              <a:rPr kumimoji="1" lang="en-US" altLang="zh-CN" sz="4000" dirty="0" smtClean="0"/>
              <a:t/>
            </a:r>
            <a:br>
              <a:rPr kumimoji="1" lang="en-US" altLang="zh-CN" sz="4000" dirty="0" smtClean="0"/>
            </a:br>
            <a:r>
              <a:rPr kumimoji="1" lang="en-US" altLang="zh-CN" sz="1400" dirty="0" smtClean="0">
                <a:solidFill>
                  <a:schemeClr val="bg1"/>
                </a:solidFill>
                <a:latin typeface="+mn-lt"/>
                <a:hlinkClick r:id="rId5"/>
              </a:rPr>
              <a:t>Vedio link</a:t>
            </a:r>
            <a:r>
              <a:rPr kumimoji="1" lang="zh-CN" altLang="en-US" sz="1400" dirty="0" smtClean="0">
                <a:solidFill>
                  <a:schemeClr val="bg1"/>
                </a:solidFill>
                <a:latin typeface="+mn-lt"/>
              </a:rPr>
              <a:t> </a:t>
            </a:r>
            <a:endParaRPr kumimoji="1" lang="zh-CN" altLang="en-US" sz="14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4" name="MyoUWPMusicPlayer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49119" y="1583589"/>
            <a:ext cx="8930325" cy="5022951"/>
          </a:xfrm>
        </p:spPr>
      </p:pic>
    </p:spTree>
    <p:extLst>
      <p:ext uri="{BB962C8B-B14F-4D97-AF65-F5344CB8AC3E}">
        <p14:creationId xmlns:p14="http://schemas.microsoft.com/office/powerpoint/2010/main" val="739017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204</TotalTime>
  <Words>162</Words>
  <Application>Microsoft Macintosh PowerPoint</Application>
  <PresentationFormat>宽屏</PresentationFormat>
  <Paragraphs>35</Paragraphs>
  <Slides>6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Century Gothic</vt:lpstr>
      <vt:lpstr>DengXian</vt:lpstr>
      <vt:lpstr>Wingdings</vt:lpstr>
      <vt:lpstr>Wingdings 3</vt:lpstr>
      <vt:lpstr>宋体</vt:lpstr>
      <vt:lpstr>Arial</vt:lpstr>
      <vt:lpstr>离子</vt:lpstr>
      <vt:lpstr>UWP Music Player with Myo Armband</vt:lpstr>
      <vt:lpstr>Purpose of the project</vt:lpstr>
      <vt:lpstr>Gesture and Motion</vt:lpstr>
      <vt:lpstr>Architecture</vt:lpstr>
      <vt:lpstr>Architecture</vt:lpstr>
      <vt:lpstr>Demo  Vedio link 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UWP Music Player with Myo Armband</dc:title>
  <dc:creator>weichen wang</dc:creator>
  <cp:lastModifiedBy>wang weichen</cp:lastModifiedBy>
  <cp:revision>29</cp:revision>
  <dcterms:created xsi:type="dcterms:W3CDTF">2018-04-10T11:17:03Z</dcterms:created>
  <dcterms:modified xsi:type="dcterms:W3CDTF">2018-04-23T15:36:00Z</dcterms:modified>
</cp:coreProperties>
</file>

<file path=docProps/thumbnail.jpeg>
</file>